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1C28C-7785-0737-FA08-6D2F63481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ED26F-D41E-F6AB-EA8B-8DB32FA18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7ED57-D9DF-DDA3-2A3F-BCDB0F99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2D7-CB1C-0742-B194-0C69AB6AE26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7338C-DA90-6001-392F-7F10B3B62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5911F-02B4-6D82-9A89-33285398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CF2-F206-F34B-AAF9-AE26693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2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54E8-08CB-7745-5894-4CF91D6E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E85C6-986C-B9AF-7E07-CB90CD924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5446F-DC09-3C8C-6415-FEDE6BC3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2D7-CB1C-0742-B194-0C69AB6AE26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A4522-2FBB-920F-3873-AE92CB87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9A122-5F85-F1B6-1010-35BD3441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CF2-F206-F34B-AAF9-AE26693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6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382BA-1891-B89D-39E1-5AA16F332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55CE9-F8EA-C82F-136E-3485AFEF5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E6542-21E5-30FA-E68D-C610B849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2D7-CB1C-0742-B194-0C69AB6AE26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C7E68-7FF9-0DF6-D8B8-7E932E76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C49FE-994C-6036-3928-CF8D949F1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CF2-F206-F34B-AAF9-AE26693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4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DCE1C-A9BB-10E3-C8E8-2D8BABD93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84A5E-DFA6-8932-818F-F7C1EB0A4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D194E-5368-D0EF-23B3-F33B693F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2D7-CB1C-0742-B194-0C69AB6AE26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E2510-941A-371E-E791-44978B22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D5242-B2FE-65FE-C023-B84131D2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CF2-F206-F34B-AAF9-AE26693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8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4275-BB0A-BA36-8C5E-11AFF239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12957-4C24-14B1-1D42-E77D7A7DE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F6D35-01FE-A77F-ADD5-D5EC3746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2D7-CB1C-0742-B194-0C69AB6AE26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7927D-55CB-E18C-8911-849263383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31431-775B-43E6-E107-553719CB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CF2-F206-F34B-AAF9-AE26693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7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44AA-4CAC-9498-9360-05406873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57F24-F603-BFAD-5CC9-CCE9D0AFD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7610B-01A7-2ACE-4033-391B5E131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DB692-016A-4758-F8C3-7FD7BC2E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2D7-CB1C-0742-B194-0C69AB6AE26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B6981-80EB-809D-3890-14E55B51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98946-CC45-1E4C-7079-F0AF7CA3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CF2-F206-F34B-AAF9-AE26693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3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7A532-E287-498C-7A14-D6F6D493C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C85A9-C32E-C3C9-C721-4E61E335D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1CE1A-8A56-7B53-15BB-7D31683C8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5DCFD-FD75-AA67-D635-6EDBA4B6F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8A557-CB36-13F6-506E-67220941E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F8EF6-0E8D-6F1A-7DA6-E0A581A9D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2D7-CB1C-0742-B194-0C69AB6AE26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82B1B6-7A31-F7A5-D2A0-80374A7C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4F97E-DF55-CD91-5A90-8D8F1C2D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CF2-F206-F34B-AAF9-AE26693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23F5C-757C-E22A-8CD5-153BFE11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290E2-3ACC-2D97-55EB-994B67B88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2D7-CB1C-0742-B194-0C69AB6AE26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1DA01-5A5C-61E9-EF29-A98478E6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2E957-EE75-68F9-3748-CB5AFD10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CF2-F206-F34B-AAF9-AE26693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325B4-0430-025E-3DB6-8AC8744C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2D7-CB1C-0742-B194-0C69AB6AE26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65CB06-1AED-4C69-E90B-5A968133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B63C0-F5ED-E446-3DD9-C3F7DAFA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CF2-F206-F34B-AAF9-AE26693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6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72F5-7558-ACB7-218C-DA33435D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E4835-0472-CFBB-065E-D8770531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FEBB8-7FA9-8A99-E112-EABE8EBA7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07E28-56C4-F2B7-7C43-304C61214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2D7-CB1C-0742-B194-0C69AB6AE26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A88C8-E869-5D86-89F5-B7DCF750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A148B-3D43-4B3F-457A-F4108642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CF2-F206-F34B-AAF9-AE26693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C926-66C3-7184-FA78-BD6DFAEC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15F229-096D-C620-96BA-D18BE6E06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A853D-511D-9616-6291-26A317F58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783E2-5BD8-73F3-3146-EDF474ED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2D7-CB1C-0742-B194-0C69AB6AE26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B3DCE-0F1F-C15E-813A-09B7F6241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94B95-0F52-E06A-D8BD-BA814006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CF2-F206-F34B-AAF9-AE26693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8DA10-9281-DC73-50BA-226CC89EF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B8346-39ED-D16E-EBF5-830A61BCA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CD53E-462D-52DD-E249-121C3D750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0A82D7-CB1C-0742-B194-0C69AB6AE26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B9C83-0754-E925-C9B2-0BB2D9CFB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125E3-57F6-F534-5EA6-567D6F166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5AECF2-F206-F34B-AAF9-AE26693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4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BC1C08-BAAE-B14B-D51D-D5FB90BD6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04" y="1949372"/>
            <a:ext cx="4927844" cy="4277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AED612-5CFE-C9B1-9762-FCD42FC0D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68" y="1885005"/>
            <a:ext cx="5854307" cy="46774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D8990B-86B9-5B55-B523-E0526B0D80F3}"/>
              </a:ext>
            </a:extLst>
          </p:cNvPr>
          <p:cNvSpPr txBox="1"/>
          <p:nvPr/>
        </p:nvSpPr>
        <p:spPr>
          <a:xfrm>
            <a:off x="1051560" y="549057"/>
            <a:ext cx="9818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“We are at a crossroads in engineering education, where we can either continue to incrementally improve a system handed to us by our past, or create a movement to design a new system that addresses the challenges we face now and into the future.”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5842DB-1E53-2679-DEF4-C4541B072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280" y="4776178"/>
            <a:ext cx="1629867" cy="1648078"/>
          </a:xfrm>
          <a:prstGeom prst="rect">
            <a:avLst/>
          </a:prstGeom>
        </p:spPr>
      </p:pic>
      <p:pic>
        <p:nvPicPr>
          <p:cNvPr id="14" name="Graphic 13" descr="Back with solid fill">
            <a:extLst>
              <a:ext uri="{FF2B5EF4-FFF2-40B4-BE49-F238E27FC236}">
                <a16:creationId xmlns:a16="http://schemas.microsoft.com/office/drawing/2014/main" id="{0B2711E0-FB80-927F-D31C-98B482994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4890" y="1749386"/>
            <a:ext cx="1992875" cy="1992875"/>
          </a:xfrm>
          <a:prstGeom prst="rect">
            <a:avLst/>
          </a:prstGeom>
        </p:spPr>
      </p:pic>
      <p:pic>
        <p:nvPicPr>
          <p:cNvPr id="1026" name="Picture 2" descr="NSF_Official_logo_High_Res_1200ppi">
            <a:extLst>
              <a:ext uri="{FF2B5EF4-FFF2-40B4-BE49-F238E27FC236}">
                <a16:creationId xmlns:a16="http://schemas.microsoft.com/office/drawing/2014/main" id="{FB955E95-8462-B803-EB58-8E76A2F4F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79" y="5415044"/>
            <a:ext cx="1147371" cy="114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tional Academy of Engineering ...">
            <a:extLst>
              <a:ext uri="{FF2B5EF4-FFF2-40B4-BE49-F238E27FC236}">
                <a16:creationId xmlns:a16="http://schemas.microsoft.com/office/drawing/2014/main" id="{7113F365-3CEC-A7D7-D482-1FE991B09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7741" r="19670" b="9540"/>
          <a:stretch/>
        </p:blipFill>
        <p:spPr bwMode="auto">
          <a:xfrm>
            <a:off x="7034441" y="4508450"/>
            <a:ext cx="1324537" cy="12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erican Society for Engineering ...">
            <a:extLst>
              <a:ext uri="{FF2B5EF4-FFF2-40B4-BE49-F238E27FC236}">
                <a16:creationId xmlns:a16="http://schemas.microsoft.com/office/drawing/2014/main" id="{99897997-3C71-07AE-DEDF-FC4B525A9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519" y="4474273"/>
            <a:ext cx="829690" cy="84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E05678-0A7B-C8F7-1115-1D01FA3E8B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8122" y="4671427"/>
            <a:ext cx="1723616" cy="17528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489ED2-962C-D786-3CDD-2176CADFF5F1}"/>
              </a:ext>
            </a:extLst>
          </p:cNvPr>
          <p:cNvSpPr/>
          <p:nvPr/>
        </p:nvSpPr>
        <p:spPr>
          <a:xfrm>
            <a:off x="6642400" y="1949372"/>
            <a:ext cx="4927844" cy="27790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56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48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Atwood, Sara</dc:creator>
  <cp:lastModifiedBy>Atwood, Sara</cp:lastModifiedBy>
  <cp:revision>5</cp:revision>
  <dcterms:created xsi:type="dcterms:W3CDTF">2024-04-10T17:17:36Z</dcterms:created>
  <dcterms:modified xsi:type="dcterms:W3CDTF">2024-04-11T16:07:11Z</dcterms:modified>
</cp:coreProperties>
</file>